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600650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3" d="100"/>
          <a:sy n="13" d="100"/>
        </p:scale>
        <p:origin x="2578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5049" y="7070108"/>
            <a:ext cx="26010553" cy="15040222"/>
          </a:xfrm>
        </p:spPr>
        <p:txBody>
          <a:bodyPr anchor="b"/>
          <a:lstStyle>
            <a:lvl1pPr algn="ctr">
              <a:defRPr sz="2007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25081" y="22690338"/>
            <a:ext cx="22950488" cy="10430151"/>
          </a:xfrm>
        </p:spPr>
        <p:txBody>
          <a:bodyPr/>
          <a:lstStyle>
            <a:lvl1pPr marL="0" indent="0" algn="ctr">
              <a:buNone/>
              <a:defRPr sz="8032"/>
            </a:lvl1pPr>
            <a:lvl2pPr marL="1530020" indent="0" algn="ctr">
              <a:buNone/>
              <a:defRPr sz="6693"/>
            </a:lvl2pPr>
            <a:lvl3pPr marL="3060040" indent="0" algn="ctr">
              <a:buNone/>
              <a:defRPr sz="6024"/>
            </a:lvl3pPr>
            <a:lvl4pPr marL="4590059" indent="0" algn="ctr">
              <a:buNone/>
              <a:defRPr sz="5354"/>
            </a:lvl4pPr>
            <a:lvl5pPr marL="6120079" indent="0" algn="ctr">
              <a:buNone/>
              <a:defRPr sz="5354"/>
            </a:lvl5pPr>
            <a:lvl6pPr marL="7650099" indent="0" algn="ctr">
              <a:buNone/>
              <a:defRPr sz="5354"/>
            </a:lvl6pPr>
            <a:lvl7pPr marL="9180119" indent="0" algn="ctr">
              <a:buNone/>
              <a:defRPr sz="5354"/>
            </a:lvl7pPr>
            <a:lvl8pPr marL="10710139" indent="0" algn="ctr">
              <a:buNone/>
              <a:defRPr sz="5354"/>
            </a:lvl8pPr>
            <a:lvl9pPr marL="12240158" indent="0" algn="ctr">
              <a:buNone/>
              <a:defRPr sz="5354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3085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065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858" y="10770172"/>
            <a:ext cx="26393061" cy="17970262"/>
          </a:xfrm>
        </p:spPr>
        <p:txBody>
          <a:bodyPr anchor="b"/>
          <a:lstStyle>
            <a:lvl1pPr>
              <a:defRPr sz="2007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7858" y="28910440"/>
            <a:ext cx="26393061" cy="9450136"/>
          </a:xfrm>
        </p:spPr>
        <p:txBody>
          <a:bodyPr/>
          <a:lstStyle>
            <a:lvl1pPr marL="0" indent="0">
              <a:buNone/>
              <a:defRPr sz="8032">
                <a:solidFill>
                  <a:schemeClr val="tx1"/>
                </a:solidFill>
              </a:defRPr>
            </a:lvl1pPr>
            <a:lvl2pPr marL="1530020" indent="0">
              <a:buNone/>
              <a:defRPr sz="6693">
                <a:solidFill>
                  <a:schemeClr val="tx1">
                    <a:tint val="75000"/>
                  </a:schemeClr>
                </a:solidFill>
              </a:defRPr>
            </a:lvl2pPr>
            <a:lvl3pPr marL="3060040" indent="0">
              <a:buNone/>
              <a:defRPr sz="6024">
                <a:solidFill>
                  <a:schemeClr val="tx1">
                    <a:tint val="75000"/>
                  </a:schemeClr>
                </a:solidFill>
              </a:defRPr>
            </a:lvl3pPr>
            <a:lvl4pPr marL="4590059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4pPr>
            <a:lvl5pPr marL="6120079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5pPr>
            <a:lvl6pPr marL="7650099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6pPr>
            <a:lvl7pPr marL="9180119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7pPr>
            <a:lvl8pPr marL="10710139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8pPr>
            <a:lvl9pPr marL="12240158" indent="0">
              <a:buNone/>
              <a:defRPr sz="535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8703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03795" y="11500170"/>
            <a:ext cx="13005276" cy="274104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91579" y="11500170"/>
            <a:ext cx="13005276" cy="274104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777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7780" y="2300044"/>
            <a:ext cx="26393061" cy="835012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7784" y="10590160"/>
            <a:ext cx="12945507" cy="5190073"/>
          </a:xfrm>
        </p:spPr>
        <p:txBody>
          <a:bodyPr anchor="b"/>
          <a:lstStyle>
            <a:lvl1pPr marL="0" indent="0">
              <a:buNone/>
              <a:defRPr sz="8032" b="1"/>
            </a:lvl1pPr>
            <a:lvl2pPr marL="1530020" indent="0">
              <a:buNone/>
              <a:defRPr sz="6693" b="1"/>
            </a:lvl2pPr>
            <a:lvl3pPr marL="3060040" indent="0">
              <a:buNone/>
              <a:defRPr sz="6024" b="1"/>
            </a:lvl3pPr>
            <a:lvl4pPr marL="4590059" indent="0">
              <a:buNone/>
              <a:defRPr sz="5354" b="1"/>
            </a:lvl4pPr>
            <a:lvl5pPr marL="6120079" indent="0">
              <a:buNone/>
              <a:defRPr sz="5354" b="1"/>
            </a:lvl5pPr>
            <a:lvl6pPr marL="7650099" indent="0">
              <a:buNone/>
              <a:defRPr sz="5354" b="1"/>
            </a:lvl6pPr>
            <a:lvl7pPr marL="9180119" indent="0">
              <a:buNone/>
              <a:defRPr sz="5354" b="1"/>
            </a:lvl7pPr>
            <a:lvl8pPr marL="10710139" indent="0">
              <a:buNone/>
              <a:defRPr sz="5354" b="1"/>
            </a:lvl8pPr>
            <a:lvl9pPr marL="12240158" indent="0">
              <a:buNone/>
              <a:defRPr sz="5354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07784" y="15780233"/>
            <a:ext cx="12945507" cy="2321034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491581" y="10590160"/>
            <a:ext cx="13009262" cy="5190073"/>
          </a:xfrm>
        </p:spPr>
        <p:txBody>
          <a:bodyPr anchor="b"/>
          <a:lstStyle>
            <a:lvl1pPr marL="0" indent="0">
              <a:buNone/>
              <a:defRPr sz="8032" b="1"/>
            </a:lvl1pPr>
            <a:lvl2pPr marL="1530020" indent="0">
              <a:buNone/>
              <a:defRPr sz="6693" b="1"/>
            </a:lvl2pPr>
            <a:lvl3pPr marL="3060040" indent="0">
              <a:buNone/>
              <a:defRPr sz="6024" b="1"/>
            </a:lvl3pPr>
            <a:lvl4pPr marL="4590059" indent="0">
              <a:buNone/>
              <a:defRPr sz="5354" b="1"/>
            </a:lvl4pPr>
            <a:lvl5pPr marL="6120079" indent="0">
              <a:buNone/>
              <a:defRPr sz="5354" b="1"/>
            </a:lvl5pPr>
            <a:lvl6pPr marL="7650099" indent="0">
              <a:buNone/>
              <a:defRPr sz="5354" b="1"/>
            </a:lvl6pPr>
            <a:lvl7pPr marL="9180119" indent="0">
              <a:buNone/>
              <a:defRPr sz="5354" b="1"/>
            </a:lvl7pPr>
            <a:lvl8pPr marL="10710139" indent="0">
              <a:buNone/>
              <a:defRPr sz="5354" b="1"/>
            </a:lvl8pPr>
            <a:lvl9pPr marL="12240158" indent="0">
              <a:buNone/>
              <a:defRPr sz="5354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491581" y="15780233"/>
            <a:ext cx="13009262" cy="2321034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934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0415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868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7780" y="2880042"/>
            <a:ext cx="9869506" cy="10080149"/>
          </a:xfrm>
        </p:spPr>
        <p:txBody>
          <a:bodyPr anchor="b"/>
          <a:lstStyle>
            <a:lvl1pPr>
              <a:defRPr sz="1070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09262" y="6220102"/>
            <a:ext cx="15491579" cy="30700453"/>
          </a:xfrm>
        </p:spPr>
        <p:txBody>
          <a:bodyPr/>
          <a:lstStyle>
            <a:lvl1pPr>
              <a:defRPr sz="10709"/>
            </a:lvl1pPr>
            <a:lvl2pPr>
              <a:defRPr sz="9370"/>
            </a:lvl2pPr>
            <a:lvl3pPr>
              <a:defRPr sz="8032"/>
            </a:lvl3pPr>
            <a:lvl4pPr>
              <a:defRPr sz="6693"/>
            </a:lvl4pPr>
            <a:lvl5pPr>
              <a:defRPr sz="6693"/>
            </a:lvl5pPr>
            <a:lvl6pPr>
              <a:defRPr sz="6693"/>
            </a:lvl6pPr>
            <a:lvl7pPr>
              <a:defRPr sz="6693"/>
            </a:lvl7pPr>
            <a:lvl8pPr>
              <a:defRPr sz="6693"/>
            </a:lvl8pPr>
            <a:lvl9pPr>
              <a:defRPr sz="6693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7780" y="12960191"/>
            <a:ext cx="9869506" cy="24010358"/>
          </a:xfrm>
        </p:spPr>
        <p:txBody>
          <a:bodyPr/>
          <a:lstStyle>
            <a:lvl1pPr marL="0" indent="0">
              <a:buNone/>
              <a:defRPr sz="5354"/>
            </a:lvl1pPr>
            <a:lvl2pPr marL="1530020" indent="0">
              <a:buNone/>
              <a:defRPr sz="4685"/>
            </a:lvl2pPr>
            <a:lvl3pPr marL="3060040" indent="0">
              <a:buNone/>
              <a:defRPr sz="4016"/>
            </a:lvl3pPr>
            <a:lvl4pPr marL="4590059" indent="0">
              <a:buNone/>
              <a:defRPr sz="3347"/>
            </a:lvl4pPr>
            <a:lvl5pPr marL="6120079" indent="0">
              <a:buNone/>
              <a:defRPr sz="3347"/>
            </a:lvl5pPr>
            <a:lvl6pPr marL="7650099" indent="0">
              <a:buNone/>
              <a:defRPr sz="3347"/>
            </a:lvl6pPr>
            <a:lvl7pPr marL="9180119" indent="0">
              <a:buNone/>
              <a:defRPr sz="3347"/>
            </a:lvl7pPr>
            <a:lvl8pPr marL="10710139" indent="0">
              <a:buNone/>
              <a:defRPr sz="3347"/>
            </a:lvl8pPr>
            <a:lvl9pPr marL="12240158" indent="0">
              <a:buNone/>
              <a:defRPr sz="334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1524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7780" y="2880042"/>
            <a:ext cx="9869506" cy="10080149"/>
          </a:xfrm>
        </p:spPr>
        <p:txBody>
          <a:bodyPr anchor="b"/>
          <a:lstStyle>
            <a:lvl1pPr>
              <a:defRPr sz="1070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009262" y="6220102"/>
            <a:ext cx="15491579" cy="30700453"/>
          </a:xfrm>
        </p:spPr>
        <p:txBody>
          <a:bodyPr anchor="t"/>
          <a:lstStyle>
            <a:lvl1pPr marL="0" indent="0">
              <a:buNone/>
              <a:defRPr sz="10709"/>
            </a:lvl1pPr>
            <a:lvl2pPr marL="1530020" indent="0">
              <a:buNone/>
              <a:defRPr sz="9370"/>
            </a:lvl2pPr>
            <a:lvl3pPr marL="3060040" indent="0">
              <a:buNone/>
              <a:defRPr sz="8032"/>
            </a:lvl3pPr>
            <a:lvl4pPr marL="4590059" indent="0">
              <a:buNone/>
              <a:defRPr sz="6693"/>
            </a:lvl4pPr>
            <a:lvl5pPr marL="6120079" indent="0">
              <a:buNone/>
              <a:defRPr sz="6693"/>
            </a:lvl5pPr>
            <a:lvl6pPr marL="7650099" indent="0">
              <a:buNone/>
              <a:defRPr sz="6693"/>
            </a:lvl6pPr>
            <a:lvl7pPr marL="9180119" indent="0">
              <a:buNone/>
              <a:defRPr sz="6693"/>
            </a:lvl7pPr>
            <a:lvl8pPr marL="10710139" indent="0">
              <a:buNone/>
              <a:defRPr sz="6693"/>
            </a:lvl8pPr>
            <a:lvl9pPr marL="12240158" indent="0">
              <a:buNone/>
              <a:defRPr sz="6693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7780" y="12960191"/>
            <a:ext cx="9869506" cy="24010358"/>
          </a:xfrm>
        </p:spPr>
        <p:txBody>
          <a:bodyPr/>
          <a:lstStyle>
            <a:lvl1pPr marL="0" indent="0">
              <a:buNone/>
              <a:defRPr sz="5354"/>
            </a:lvl1pPr>
            <a:lvl2pPr marL="1530020" indent="0">
              <a:buNone/>
              <a:defRPr sz="4685"/>
            </a:lvl2pPr>
            <a:lvl3pPr marL="3060040" indent="0">
              <a:buNone/>
              <a:defRPr sz="4016"/>
            </a:lvl3pPr>
            <a:lvl4pPr marL="4590059" indent="0">
              <a:buNone/>
              <a:defRPr sz="3347"/>
            </a:lvl4pPr>
            <a:lvl5pPr marL="6120079" indent="0">
              <a:buNone/>
              <a:defRPr sz="3347"/>
            </a:lvl5pPr>
            <a:lvl6pPr marL="7650099" indent="0">
              <a:buNone/>
              <a:defRPr sz="3347"/>
            </a:lvl6pPr>
            <a:lvl7pPr marL="9180119" indent="0">
              <a:buNone/>
              <a:defRPr sz="3347"/>
            </a:lvl7pPr>
            <a:lvl8pPr marL="10710139" indent="0">
              <a:buNone/>
              <a:defRPr sz="3347"/>
            </a:lvl8pPr>
            <a:lvl9pPr marL="12240158" indent="0">
              <a:buNone/>
              <a:defRPr sz="334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5045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398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898592" y="2300034"/>
            <a:ext cx="6598265" cy="366105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3797" y="2300034"/>
            <a:ext cx="19412287" cy="3661054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852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03795" y="2300044"/>
            <a:ext cx="26393061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3795" y="11500170"/>
            <a:ext cx="26393061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03795" y="40040601"/>
            <a:ext cx="6885146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0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1CECD-25A0-41A9-9ABE-A69DF82FF62F}" type="datetimeFigureOut">
              <a:rPr lang="zh-TW" altLang="en-US" smtClean="0"/>
              <a:t>2024/10/15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36466" y="40040601"/>
            <a:ext cx="10327719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0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11709" y="40040601"/>
            <a:ext cx="6885146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0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23D5F-9869-43D1-B702-4D0D143CE5E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839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60040" rtl="0" eaLnBrk="1" latinLnBrk="0" hangingPunct="1">
        <a:lnSpc>
          <a:spcPct val="90000"/>
        </a:lnSpc>
        <a:spcBef>
          <a:spcPct val="0"/>
        </a:spcBef>
        <a:buNone/>
        <a:defRPr sz="1472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65010" indent="-765010" algn="l" defTabSz="3060040" rtl="0" eaLnBrk="1" latinLnBrk="0" hangingPunct="1">
        <a:lnSpc>
          <a:spcPct val="90000"/>
        </a:lnSpc>
        <a:spcBef>
          <a:spcPts val="3347"/>
        </a:spcBef>
        <a:buFont typeface="Arial" panose="020B0604020202020204" pitchFamily="34" charset="0"/>
        <a:buChar char="•"/>
        <a:defRPr sz="9370" kern="1200">
          <a:solidFill>
            <a:schemeClr val="tx1"/>
          </a:solidFill>
          <a:latin typeface="+mn-lt"/>
          <a:ea typeface="+mn-ea"/>
          <a:cs typeface="+mn-cs"/>
        </a:defRPr>
      </a:lvl1pPr>
      <a:lvl2pPr marL="2295030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2pPr>
      <a:lvl3pPr marL="3825050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693" kern="1200">
          <a:solidFill>
            <a:schemeClr val="tx1"/>
          </a:solidFill>
          <a:latin typeface="+mn-lt"/>
          <a:ea typeface="+mn-ea"/>
          <a:cs typeface="+mn-cs"/>
        </a:defRPr>
      </a:lvl3pPr>
      <a:lvl4pPr marL="5355069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4pPr>
      <a:lvl5pPr marL="6885089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5pPr>
      <a:lvl6pPr marL="8415109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6pPr>
      <a:lvl7pPr marL="9945129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7pPr>
      <a:lvl8pPr marL="11475149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8pPr>
      <a:lvl9pPr marL="13005168" indent="-765010" algn="l" defTabSz="3060040" rtl="0" eaLnBrk="1" latinLnBrk="0" hangingPunct="1">
        <a:lnSpc>
          <a:spcPct val="90000"/>
        </a:lnSpc>
        <a:spcBef>
          <a:spcPts val="1673"/>
        </a:spcBef>
        <a:buFont typeface="Arial" panose="020B0604020202020204" pitchFamily="34" charset="0"/>
        <a:buChar char="•"/>
        <a:defRPr sz="60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1pPr>
      <a:lvl2pPr marL="1530020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2pPr>
      <a:lvl3pPr marL="3060040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3pPr>
      <a:lvl4pPr marL="4590059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4pPr>
      <a:lvl5pPr marL="6120079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5pPr>
      <a:lvl6pPr marL="7650099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6pPr>
      <a:lvl7pPr marL="9180119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7pPr>
      <a:lvl8pPr marL="10710139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8pPr>
      <a:lvl9pPr marL="12240158" algn="l" defTabSz="3060040" rtl="0" eaLnBrk="1" latinLnBrk="0" hangingPunct="1">
        <a:defRPr sz="60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1283" y="-784593"/>
            <a:ext cx="29930090" cy="3173840"/>
          </a:xfrm>
        </p:spPr>
        <p:txBody>
          <a:bodyPr>
            <a:no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年度「精準健康產業跨領域人才培育計畫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健康福祉領域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40967" y="3786414"/>
            <a:ext cx="20564953" cy="3900905"/>
          </a:xfrm>
        </p:spPr>
        <p:txBody>
          <a:bodyPr>
            <a:normAutofit/>
          </a:bodyPr>
          <a:lstStyle/>
          <a:p>
            <a:r>
              <a:rPr lang="zh-TW" altLang="en-US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專題</a:t>
            </a:r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題目</a:t>
            </a:r>
            <a:r>
              <a:rPr lang="en-US" altLang="zh-TW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作者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指導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教授</a:t>
            </a:r>
            <a:r>
              <a:rPr lang="en-US" altLang="zh-TW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689970" y="1301042"/>
            <a:ext cx="26010553" cy="16887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306004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7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2024</a:t>
            </a:r>
            <a:r>
              <a:rPr lang="zh-TW" altLang="en-US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智能精準健康研討會暨海報競賽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83" y="497527"/>
            <a:ext cx="2557466" cy="265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075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38</Words>
  <Application>Microsoft Office PowerPoint</Application>
  <PresentationFormat>自訂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Calibri Light</vt:lpstr>
      <vt:lpstr>Office 佈景主題</vt:lpstr>
      <vt:lpstr>教育部113年度「精準健康產業跨領域人才培育計畫(健康福祉領域)」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教育部113年度「精準健康產業跨領域人才培育計畫(健康福祉領域)」 </dc:title>
  <dc:creator>user</dc:creator>
  <cp:lastModifiedBy>user</cp:lastModifiedBy>
  <cp:revision>3</cp:revision>
  <dcterms:created xsi:type="dcterms:W3CDTF">2024-10-15T00:35:39Z</dcterms:created>
  <dcterms:modified xsi:type="dcterms:W3CDTF">2024-10-15T01:27:33Z</dcterms:modified>
</cp:coreProperties>
</file>